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8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358-7DF8-4EC5-890F-7C4DBCF5AE1C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37C5-90B3-4905-894A-9C5414996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1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358-7DF8-4EC5-890F-7C4DBCF5AE1C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37C5-90B3-4905-894A-9C5414996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68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358-7DF8-4EC5-890F-7C4DBCF5AE1C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37C5-90B3-4905-894A-9C5414996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78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358-7DF8-4EC5-890F-7C4DBCF5AE1C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37C5-90B3-4905-894A-9C5414996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72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358-7DF8-4EC5-890F-7C4DBCF5AE1C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37C5-90B3-4905-894A-9C5414996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49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358-7DF8-4EC5-890F-7C4DBCF5AE1C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37C5-90B3-4905-894A-9C5414996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75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358-7DF8-4EC5-890F-7C4DBCF5AE1C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37C5-90B3-4905-894A-9C5414996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34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358-7DF8-4EC5-890F-7C4DBCF5AE1C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37C5-90B3-4905-894A-9C5414996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1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358-7DF8-4EC5-890F-7C4DBCF5AE1C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37C5-90B3-4905-894A-9C5414996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47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358-7DF8-4EC5-890F-7C4DBCF5AE1C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37C5-90B3-4905-894A-9C5414996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51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358-7DF8-4EC5-890F-7C4DBCF5AE1C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37C5-90B3-4905-894A-9C5414996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04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6C358-7DF8-4EC5-890F-7C4DBCF5AE1C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237C5-90B3-4905-894A-9C5414996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27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2762" y="212923"/>
            <a:ext cx="3736069" cy="6494309"/>
            <a:chOff x="8142551" y="220944"/>
            <a:chExt cx="3736069" cy="6494309"/>
          </a:xfrm>
        </p:grpSpPr>
        <p:grpSp>
          <p:nvGrpSpPr>
            <p:cNvPr id="29" name="Group 28"/>
            <p:cNvGrpSpPr/>
            <p:nvPr/>
          </p:nvGrpSpPr>
          <p:grpSpPr>
            <a:xfrm>
              <a:off x="8142551" y="220944"/>
              <a:ext cx="3736069" cy="6494309"/>
              <a:chOff x="859436" y="124691"/>
              <a:chExt cx="3736069" cy="6494309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859436" y="249381"/>
                <a:ext cx="3736069" cy="6369619"/>
                <a:chOff x="859436" y="249381"/>
                <a:chExt cx="3736069" cy="6369619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859436" y="249381"/>
                  <a:ext cx="3631399" cy="6151419"/>
                  <a:chOff x="859436" y="249381"/>
                  <a:chExt cx="3631399" cy="6151419"/>
                </a:xfrm>
              </p:grpSpPr>
              <p:pic>
                <p:nvPicPr>
                  <p:cNvPr id="5" name="Picture 4"/>
                  <p:cNvPicPr/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07485" y="1609348"/>
                    <a:ext cx="447243" cy="715991"/>
                  </a:xfrm>
                  <a:prstGeom prst="rect">
                    <a:avLst/>
                  </a:prstGeom>
                </p:spPr>
              </p:pic>
              <p:pic>
                <p:nvPicPr>
                  <p:cNvPr id="6" name="Picture 5"/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223655" y="249381"/>
                    <a:ext cx="586191" cy="3228109"/>
                  </a:xfrm>
                  <a:prstGeom prst="rect">
                    <a:avLst/>
                  </a:prstGeom>
                </p:spPr>
              </p:pic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859436" y="1240016"/>
                    <a:ext cx="97975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900" dirty="0" err="1" smtClean="0"/>
                      <a:t>BlightTracker</a:t>
                    </a:r>
                    <a:r>
                      <a:rPr lang="en-GB" sz="900" dirty="0" smtClean="0"/>
                      <a:t> </a:t>
                    </a:r>
                  </a:p>
                  <a:p>
                    <a:r>
                      <a:rPr lang="en-GB" sz="900" dirty="0" smtClean="0"/>
                      <a:t>Smartphone App</a:t>
                    </a:r>
                    <a:endParaRPr lang="en-GB" sz="900" dirty="0"/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288555" y="415671"/>
                    <a:ext cx="83067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900" dirty="0" err="1" smtClean="0"/>
                      <a:t>BlightTracker</a:t>
                    </a:r>
                    <a:r>
                      <a:rPr lang="en-GB" sz="900" dirty="0" smtClean="0"/>
                      <a:t> </a:t>
                    </a:r>
                  </a:p>
                  <a:p>
                    <a:r>
                      <a:rPr lang="en-GB" sz="900" dirty="0" smtClean="0"/>
                      <a:t>Browser App</a:t>
                    </a:r>
                    <a:endParaRPr lang="en-GB" sz="900" dirty="0"/>
                  </a:p>
                </p:txBody>
              </p:sp>
              <p:sp>
                <p:nvSpPr>
                  <p:cNvPr id="9" name="Down Arrow 8"/>
                  <p:cNvSpPr/>
                  <p:nvPr/>
                </p:nvSpPr>
                <p:spPr>
                  <a:xfrm>
                    <a:off x="1703893" y="3325091"/>
                    <a:ext cx="415339" cy="405245"/>
                  </a:xfrm>
                  <a:prstGeom prst="down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231106" y="897093"/>
                    <a:ext cx="285656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900" dirty="0" smtClean="0"/>
                      <a:t>or</a:t>
                    </a:r>
                    <a:endParaRPr lang="en-GB" sz="900" dirty="0"/>
                  </a:p>
                </p:txBody>
              </p:sp>
              <p:pic>
                <p:nvPicPr>
                  <p:cNvPr id="11" name="Picture 10"/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067192" y="3868863"/>
                    <a:ext cx="1688739" cy="932996"/>
                  </a:xfrm>
                  <a:prstGeom prst="rect">
                    <a:avLst/>
                  </a:prstGeom>
                </p:spPr>
              </p:pic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1035803" y="4824970"/>
                    <a:ext cx="1205779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900" dirty="0" smtClean="0"/>
                      <a:t>ESRI Cloud dashboard</a:t>
                    </a:r>
                    <a:endParaRPr lang="en-GB" sz="900" dirty="0"/>
                  </a:p>
                </p:txBody>
              </p:sp>
              <p:sp>
                <p:nvSpPr>
                  <p:cNvPr id="13" name="Right Arrow 12"/>
                  <p:cNvSpPr/>
                  <p:nvPr/>
                </p:nvSpPr>
                <p:spPr>
                  <a:xfrm>
                    <a:off x="2809846" y="4219945"/>
                    <a:ext cx="328209" cy="196191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14" name="Picture 13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191970" y="3868863"/>
                    <a:ext cx="1298865" cy="968739"/>
                  </a:xfrm>
                  <a:prstGeom prst="rect">
                    <a:avLst/>
                  </a:prstGeom>
                </p:spPr>
              </p:pic>
              <p:sp>
                <p:nvSpPr>
                  <p:cNvPr id="15" name="Down Arrow 14"/>
                  <p:cNvSpPr/>
                  <p:nvPr/>
                </p:nvSpPr>
                <p:spPr>
                  <a:xfrm>
                    <a:off x="3626427" y="4940386"/>
                    <a:ext cx="214975" cy="255069"/>
                  </a:xfrm>
                  <a:prstGeom prst="down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16" name="Picture 15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191970" y="5298239"/>
                    <a:ext cx="1133463" cy="110256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8" name="TextBox 17"/>
                <p:cNvSpPr txBox="1"/>
                <p:nvPr/>
              </p:nvSpPr>
              <p:spPr>
                <a:xfrm>
                  <a:off x="3142587" y="4750574"/>
                  <a:ext cx="1380506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900" dirty="0" smtClean="0"/>
                    <a:t>Potato late blight toolbox</a:t>
                  </a:r>
                  <a:endParaRPr lang="en-GB" sz="900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3138055" y="6388168"/>
                  <a:ext cx="1457450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900" dirty="0" smtClean="0"/>
                    <a:t>Extension service / farmers</a:t>
                  </a:r>
                  <a:endParaRPr lang="en-GB" sz="900" dirty="0"/>
                </a:p>
              </p:txBody>
            </p:sp>
          </p:grp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50480" y="2355882"/>
                <a:ext cx="1340355" cy="832745"/>
              </a:xfrm>
              <a:prstGeom prst="rect">
                <a:avLst/>
              </a:prstGeom>
            </p:spPr>
          </p:pic>
          <p:sp>
            <p:nvSpPr>
              <p:cNvPr id="22" name="Down Arrow 21"/>
              <p:cNvSpPr/>
              <p:nvPr/>
            </p:nvSpPr>
            <p:spPr>
              <a:xfrm>
                <a:off x="3551031" y="3287154"/>
                <a:ext cx="415339" cy="405245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59436" y="124691"/>
                <a:ext cx="2029237" cy="4931111"/>
              </a:xfrm>
              <a:prstGeom prst="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399" b="20699"/>
              <a:stretch/>
            </p:blipFill>
            <p:spPr>
              <a:xfrm>
                <a:off x="875401" y="132788"/>
                <a:ext cx="610500" cy="259772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3246933" y="1778654"/>
                <a:ext cx="1147447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 smtClean="0"/>
                  <a:t>AU developed tools and services e.g. PLB Toolbox</a:t>
                </a:r>
                <a:endParaRPr lang="en-GB" sz="900" dirty="0"/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55026" y="3986875"/>
              <a:ext cx="1668779" cy="94698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4451684" y="212923"/>
            <a:ext cx="7897385" cy="6703869"/>
            <a:chOff x="4451684" y="212923"/>
            <a:chExt cx="7897385" cy="6703869"/>
          </a:xfrm>
        </p:grpSpPr>
        <p:grpSp>
          <p:nvGrpSpPr>
            <p:cNvPr id="33" name="Group 32"/>
            <p:cNvGrpSpPr/>
            <p:nvPr/>
          </p:nvGrpSpPr>
          <p:grpSpPr>
            <a:xfrm>
              <a:off x="4451684" y="212923"/>
              <a:ext cx="7897385" cy="6703869"/>
              <a:chOff x="4451684" y="212923"/>
              <a:chExt cx="7897385" cy="6703869"/>
            </a:xfrm>
          </p:grpSpPr>
          <p:sp>
            <p:nvSpPr>
              <p:cNvPr id="3" name="Right Arrow 2"/>
              <p:cNvSpPr/>
              <p:nvPr/>
            </p:nvSpPr>
            <p:spPr>
              <a:xfrm>
                <a:off x="4451684" y="2735179"/>
                <a:ext cx="489284" cy="29677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89628" y="212923"/>
                <a:ext cx="3329782" cy="2135880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8919410" y="1031491"/>
                <a:ext cx="2441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Import genotype results</a:t>
                </a:r>
                <a:endParaRPr lang="en-GB" dirty="0"/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89628" y="2444114"/>
                <a:ext cx="3286383" cy="2481720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86057" y="3565722"/>
                <a:ext cx="4863012" cy="3351070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8919410" y="2374717"/>
                <a:ext cx="2768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Quality control and analysis</a:t>
                </a:r>
                <a:endParaRPr lang="en-GB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9303713" y="3246613"/>
                <a:ext cx="19998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Public in </a:t>
                </a:r>
                <a:r>
                  <a:rPr lang="en-GB" dirty="0" err="1" smtClean="0"/>
                  <a:t>EuroBlight</a:t>
                </a:r>
                <a:endParaRPr lang="en-GB" dirty="0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735053" y="1328248"/>
              <a:ext cx="12715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Input file with all </a:t>
              </a:r>
            </a:p>
            <a:p>
              <a:r>
                <a:rPr lang="en-GB" sz="1200" dirty="0" smtClean="0"/>
                <a:t>passport data</a:t>
              </a:r>
              <a:endParaRPr lang="en-GB" sz="1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172199" y="1328248"/>
              <a:ext cx="1546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Just add the genotype result based on sample code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31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0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784"/>
          <a:stretch/>
        </p:blipFill>
        <p:spPr>
          <a:xfrm>
            <a:off x="0" y="0"/>
            <a:ext cx="12192000" cy="686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9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319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526505" y="1"/>
            <a:ext cx="6665495" cy="6858000"/>
            <a:chOff x="5526505" y="1"/>
            <a:chExt cx="6665495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834188" y="1500188"/>
              <a:ext cx="6858000" cy="3857625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 flipV="1">
              <a:off x="5526505" y="4243137"/>
              <a:ext cx="2646948" cy="152400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646822" y="5582472"/>
              <a:ext cx="2526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Click on Photo to enlarge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59628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48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5548" y="4572000"/>
            <a:ext cx="3075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Sample code</a:t>
            </a:r>
          </a:p>
          <a:p>
            <a:r>
              <a:rPr lang="en-GB" dirty="0" smtClean="0"/>
              <a:t>Barcode Scanner on the phone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70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Jens Grønbech Hansen</dc:creator>
  <cp:lastModifiedBy>Jens Grønbech Hansen</cp:lastModifiedBy>
  <cp:revision>1</cp:revision>
  <dcterms:created xsi:type="dcterms:W3CDTF">2021-05-12T10:42:57Z</dcterms:created>
  <dcterms:modified xsi:type="dcterms:W3CDTF">2021-05-12T10:44:25Z</dcterms:modified>
</cp:coreProperties>
</file>